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05" autoAdjust="0"/>
    <p:restoredTop sz="94660"/>
  </p:normalViewPr>
  <p:slideViewPr>
    <p:cSldViewPr>
      <p:cViewPr varScale="1">
        <p:scale>
          <a:sx n="56" d="100"/>
          <a:sy n="56" d="100"/>
        </p:scale>
        <p:origin x="2658"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92759" y="601125"/>
            <a:ext cx="5320800" cy="8485806"/>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●●県</a:t>
            </a:r>
            <a:endParaRPr kumimoji="1" lang="ja-JP" altLang="en-US" sz="900" dirty="0">
              <a:solidFill>
                <a:srgbClr val="FF0000"/>
              </a:solidFill>
            </a:endParaRPr>
          </a:p>
        </p:txBody>
      </p:sp>
      <p:sp>
        <p:nvSpPr>
          <p:cNvPr id="8" name="正方形/長方形 7"/>
          <p:cNvSpPr/>
          <p:nvPr/>
        </p:nvSpPr>
        <p:spPr>
          <a:xfrm>
            <a:off x="41490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▲▲町</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３</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66328"/>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58328"/>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415222"/>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296422"/>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0638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0638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4579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43914"/>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1292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5034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1292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31259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0" name="正方形/長方形 39"/>
          <p:cNvSpPr/>
          <p:nvPr/>
        </p:nvSpPr>
        <p:spPr>
          <a:xfrm>
            <a:off x="4154331"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67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6728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5034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4609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15</a:t>
            </a:r>
            <a:endParaRPr kumimoji="1" lang="ja-JP" altLang="en-US" sz="600" dirty="0">
              <a:solidFill>
                <a:srgbClr val="FF0000"/>
              </a:solidFill>
            </a:endParaRPr>
          </a:p>
        </p:txBody>
      </p:sp>
      <p:sp>
        <p:nvSpPr>
          <p:cNvPr id="45" name="正方形/長方形 44"/>
          <p:cNvSpPr/>
          <p:nvPr/>
        </p:nvSpPr>
        <p:spPr>
          <a:xfrm>
            <a:off x="4972980" y="5350349"/>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55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5563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85968" y="806250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244723"/>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※18</a:t>
            </a:r>
            <a:r>
              <a:rPr kumimoji="1" lang="ja-JP" altLang="en-US" sz="900" dirty="0" smtClean="0">
                <a:solidFill>
                  <a:srgbClr val="FF0000"/>
                </a:solidFill>
                <a:latin typeface="Meiryo UI" panose="020B0604030504040204" pitchFamily="50" charset="-128"/>
                <a:ea typeface="Meiryo UI" panose="020B0604030504040204" pitchFamily="50" charset="-128"/>
              </a:rPr>
              <a:t>歳到達後最初の３月</a:t>
            </a:r>
            <a:r>
              <a:rPr kumimoji="1" lang="en-US" altLang="ja-JP" sz="900" dirty="0" smtClean="0">
                <a:solidFill>
                  <a:srgbClr val="FF0000"/>
                </a:solidFill>
                <a:latin typeface="Meiryo UI" panose="020B0604030504040204" pitchFamily="50" charset="-128"/>
                <a:ea typeface="Meiryo UI" panose="020B0604030504040204" pitchFamily="50" charset="-128"/>
              </a:rPr>
              <a:t>31</a:t>
            </a:r>
            <a:r>
              <a:rPr kumimoji="1" lang="ja-JP" altLang="en-US" sz="900" dirty="0" smtClean="0">
                <a:solidFill>
                  <a:srgbClr val="FF0000"/>
                </a:solidFill>
                <a:latin typeface="Meiryo UI" panose="020B0604030504040204" pitchFamily="50" charset="-128"/>
                <a:ea typeface="Meiryo UI" panose="020B0604030504040204" pitchFamily="50" charset="-128"/>
              </a:rPr>
              <a:t>日を経過しているお子さん</a:t>
            </a:r>
            <a:r>
              <a:rPr lang="ja-JP" altLang="en-US" sz="900" dirty="0">
                <a:solidFill>
                  <a:srgbClr val="FF0000"/>
                </a:solidFill>
                <a:latin typeface="Meiryo UI" panose="020B0604030504040204" pitchFamily="50" charset="-128"/>
                <a:ea typeface="Meiryo UI" panose="020B0604030504040204" pitchFamily="50" charset="-128"/>
              </a:rPr>
              <a:t>（障害の状態にあるお子さんは</a:t>
            </a:r>
            <a:r>
              <a:rPr lang="en-US" altLang="ja-JP" sz="900" dirty="0">
                <a:solidFill>
                  <a:srgbClr val="FF0000"/>
                </a:solidFill>
                <a:latin typeface="Meiryo UI" panose="020B0604030504040204" pitchFamily="50" charset="-128"/>
                <a:ea typeface="Meiryo UI" panose="020B0604030504040204" pitchFamily="50" charset="-128"/>
              </a:rPr>
              <a:t>20</a:t>
            </a:r>
            <a:r>
              <a:rPr lang="ja-JP" altLang="en-US" sz="900" dirty="0">
                <a:solidFill>
                  <a:srgbClr val="FF0000"/>
                </a:solidFill>
                <a:latin typeface="Meiryo UI" panose="020B0604030504040204" pitchFamily="50" charset="-128"/>
                <a:ea typeface="Meiryo UI" panose="020B0604030504040204" pitchFamily="50" charset="-128"/>
              </a:rPr>
              <a:t>歳以上のお子さん）</a:t>
            </a:r>
            <a:r>
              <a:rPr lang="ja-JP" altLang="en-US" sz="900" dirty="0" smtClean="0">
                <a:solidFill>
                  <a:srgbClr val="FF0000"/>
                </a:solidFill>
                <a:latin typeface="Meiryo UI" panose="020B0604030504040204" pitchFamily="50" charset="-128"/>
                <a:ea typeface="Meiryo UI" panose="020B0604030504040204" pitchFamily="50" charset="-128"/>
              </a:rPr>
              <a:t>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12360"/>
            <a:ext cx="337539" cy="165245"/>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96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64584" y="200877"/>
            <a:ext cx="5320800" cy="8945345"/>
          </a:xfrm>
          <a:prstGeom prst="rect">
            <a:avLst/>
          </a:prstGeom>
        </p:spPr>
      </p:pic>
      <p:sp>
        <p:nvSpPr>
          <p:cNvPr id="3" name="正方形/長方形 2"/>
          <p:cNvSpPr/>
          <p:nvPr/>
        </p:nvSpPr>
        <p:spPr>
          <a:xfrm>
            <a:off x="1897394" y="1846321"/>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57684" y="448977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524636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458964"/>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462360"/>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525439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46236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526436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32639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38379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380878"/>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385517"/>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46252" y="6709387"/>
            <a:ext cx="160036" cy="2167118"/>
            <a:chOff x="1710000" y="7261200"/>
            <a:chExt cx="168016" cy="1674564"/>
          </a:xfrm>
        </p:grpSpPr>
        <p:sp>
          <p:nvSpPr>
            <p:cNvPr id="26" name="正方形/長方形 25"/>
            <p:cNvSpPr/>
            <p:nvPr/>
          </p:nvSpPr>
          <p:spPr>
            <a:xfrm>
              <a:off x="1710000" y="726120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22000" y="753719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22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29164" y="801559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34000" y="829133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34000" y="8556049"/>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34000" y="8783364"/>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3347864"/>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5292080"/>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4165094"/>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690320"/>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68356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683568"/>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11560"/>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803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802</TotalTime>
  <Words>407</Words>
  <Application>Microsoft Office PowerPoint</Application>
  <PresentationFormat>画面に合わせる (4:3)</PresentationFormat>
  <Paragraphs>86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吉富町</cp:lastModifiedBy>
  <cp:revision>80</cp:revision>
  <dcterms:created xsi:type="dcterms:W3CDTF">2019-02-26T08:46:53Z</dcterms:created>
  <dcterms:modified xsi:type="dcterms:W3CDTF">2021-04-21T06:56:11Z</dcterms:modified>
</cp:coreProperties>
</file>