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handoutMasterIdLst>
    <p:handoutMasterId r:id="rId8"/>
  </p:handoutMasterIdLst>
  <p:sldIdLst>
    <p:sldId id="261" r:id="rId5"/>
    <p:sldId id="262"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EC0"/>
    <a:srgbClr val="00A1DA"/>
    <a:srgbClr val="FDCA63"/>
    <a:srgbClr val="FDFCC4"/>
    <a:srgbClr val="FF8FB4"/>
    <a:srgbClr val="FFD1E0"/>
    <a:srgbClr val="FF9BBC"/>
    <a:srgbClr val="FFC9FF"/>
    <a:srgbClr val="F1D5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B55D1B-6314-4265-9252-D76CB89A621B}" v="4" dt="2023-04-28T02:59:06.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75" d="100"/>
          <a:sy n="75" d="100"/>
        </p:scale>
        <p:origin x="1428" y="54"/>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辻 裕菜(TSUJI Yuna)" userId="926816db-3974-4cb2-9b3e-c2f260a5040d" providerId="ADAL" clId="{10FA0DF8-9B8B-4B53-89D0-4835EED175C8}"/>
    <pc:docChg chg="modSld">
      <pc:chgData name="辻 裕菜(TSUJI Yuna)" userId="926816db-3974-4cb2-9b3e-c2f260a5040d" providerId="ADAL" clId="{10FA0DF8-9B8B-4B53-89D0-4835EED175C8}" dt="2023-04-18T12:46:14.184" v="112" actId="1076"/>
      <pc:docMkLst>
        <pc:docMk/>
      </pc:docMkLst>
      <pc:sldChg chg="modSp mod">
        <pc:chgData name="辻 裕菜(TSUJI Yuna)" userId="926816db-3974-4cb2-9b3e-c2f260a5040d" providerId="ADAL" clId="{10FA0DF8-9B8B-4B53-89D0-4835EED175C8}" dt="2023-04-18T12:43:53.646" v="99" actId="14100"/>
        <pc:sldMkLst>
          <pc:docMk/>
          <pc:sldMk cId="3800977838" sldId="261"/>
        </pc:sldMkLst>
        <pc:spChg chg="mod">
          <ac:chgData name="辻 裕菜(TSUJI Yuna)" userId="926816db-3974-4cb2-9b3e-c2f260a5040d" providerId="ADAL" clId="{10FA0DF8-9B8B-4B53-89D0-4835EED175C8}" dt="2023-04-18T12:43:53.646" v="99" actId="14100"/>
          <ac:spMkLst>
            <pc:docMk/>
            <pc:sldMk cId="3800977838" sldId="261"/>
            <ac:spMk id="20" creationId="{00000000-0000-0000-0000-000000000000}"/>
          </ac:spMkLst>
        </pc:spChg>
      </pc:sldChg>
      <pc:sldChg chg="modSp mod">
        <pc:chgData name="辻 裕菜(TSUJI Yuna)" userId="926816db-3974-4cb2-9b3e-c2f260a5040d" providerId="ADAL" clId="{10FA0DF8-9B8B-4B53-89D0-4835EED175C8}" dt="2023-04-18T12:46:14.184" v="112" actId="1076"/>
        <pc:sldMkLst>
          <pc:docMk/>
          <pc:sldMk cId="2907768814" sldId="262"/>
        </pc:sldMkLst>
        <pc:spChg chg="mod">
          <ac:chgData name="辻 裕菜(TSUJI Yuna)" userId="926816db-3974-4cb2-9b3e-c2f260a5040d" providerId="ADAL" clId="{10FA0DF8-9B8B-4B53-89D0-4835EED175C8}" dt="2023-04-18T12:46:07.703" v="111" actId="14100"/>
          <ac:spMkLst>
            <pc:docMk/>
            <pc:sldMk cId="2907768814" sldId="262"/>
            <ac:spMk id="29" creationId="{00000000-0000-0000-0000-000000000000}"/>
          </ac:spMkLst>
        </pc:spChg>
        <pc:spChg chg="mod">
          <ac:chgData name="辻 裕菜(TSUJI Yuna)" userId="926816db-3974-4cb2-9b3e-c2f260a5040d" providerId="ADAL" clId="{10FA0DF8-9B8B-4B53-89D0-4835EED175C8}" dt="2023-04-18T12:46:14.184" v="112" actId="1076"/>
          <ac:spMkLst>
            <pc:docMk/>
            <pc:sldMk cId="2907768814" sldId="262"/>
            <ac:spMk id="32" creationId="{00000000-0000-0000-0000-000000000000}"/>
          </ac:spMkLst>
        </pc:spChg>
      </pc:sldChg>
    </pc:docChg>
  </pc:docChgLst>
  <pc:docChgLst>
    <pc:chgData name="辻 裕菜(TSUJI Yuna)" userId="926816db-3974-4cb2-9b3e-c2f260a5040d" providerId="ADAL" clId="{23B55D1B-6314-4265-9252-D76CB89A621B}"/>
    <pc:docChg chg="undo custSel modSld">
      <pc:chgData name="辻 裕菜(TSUJI Yuna)" userId="926816db-3974-4cb2-9b3e-c2f260a5040d" providerId="ADAL" clId="{23B55D1B-6314-4265-9252-D76CB89A621B}" dt="2023-04-28T02:59:11.133" v="290" actId="1076"/>
      <pc:docMkLst>
        <pc:docMk/>
      </pc:docMkLst>
      <pc:sldChg chg="addSp modSp mod">
        <pc:chgData name="辻 裕菜(TSUJI Yuna)" userId="926816db-3974-4cb2-9b3e-c2f260a5040d" providerId="ADAL" clId="{23B55D1B-6314-4265-9252-D76CB89A621B}" dt="2023-04-28T02:58:48.444" v="286" actId="207"/>
        <pc:sldMkLst>
          <pc:docMk/>
          <pc:sldMk cId="3800977838" sldId="261"/>
        </pc:sldMkLst>
        <pc:spChg chg="add mod">
          <ac:chgData name="辻 裕菜(TSUJI Yuna)" userId="926816db-3974-4cb2-9b3e-c2f260a5040d" providerId="ADAL" clId="{23B55D1B-6314-4265-9252-D76CB89A621B}" dt="2023-04-28T02:58:48.444" v="286" actId="207"/>
          <ac:spMkLst>
            <pc:docMk/>
            <pc:sldMk cId="3800977838" sldId="261"/>
            <ac:spMk id="2" creationId="{D8514A79-4572-D189-85F3-C1A451356723}"/>
          </ac:spMkLst>
        </pc:spChg>
        <pc:spChg chg="mod">
          <ac:chgData name="辻 裕菜(TSUJI Yuna)" userId="926816db-3974-4cb2-9b3e-c2f260a5040d" providerId="ADAL" clId="{23B55D1B-6314-4265-9252-D76CB89A621B}" dt="2023-04-28T02:57:02.544" v="155" actId="207"/>
          <ac:spMkLst>
            <pc:docMk/>
            <pc:sldMk cId="3800977838" sldId="261"/>
            <ac:spMk id="20" creationId="{00000000-0000-0000-0000-000000000000}"/>
          </ac:spMkLst>
        </pc:spChg>
      </pc:sldChg>
      <pc:sldChg chg="addSp delSp modSp mod">
        <pc:chgData name="辻 裕菜(TSUJI Yuna)" userId="926816db-3974-4cb2-9b3e-c2f260a5040d" providerId="ADAL" clId="{23B55D1B-6314-4265-9252-D76CB89A621B}" dt="2023-04-28T02:59:11.133" v="290" actId="1076"/>
        <pc:sldMkLst>
          <pc:docMk/>
          <pc:sldMk cId="2907768814" sldId="262"/>
        </pc:sldMkLst>
        <pc:spChg chg="add mod">
          <ac:chgData name="辻 裕菜(TSUJI Yuna)" userId="926816db-3974-4cb2-9b3e-c2f260a5040d" providerId="ADAL" clId="{23B55D1B-6314-4265-9252-D76CB89A621B}" dt="2023-04-28T02:59:11.133" v="290" actId="1076"/>
          <ac:spMkLst>
            <pc:docMk/>
            <pc:sldMk cId="2907768814" sldId="262"/>
            <ac:spMk id="8" creationId="{666EA3D7-D593-67C8-BC78-BDAEE1A94A39}"/>
          </ac:spMkLst>
        </pc:spChg>
        <pc:spChg chg="mod">
          <ac:chgData name="辻 裕菜(TSUJI Yuna)" userId="926816db-3974-4cb2-9b3e-c2f260a5040d" providerId="ADAL" clId="{23B55D1B-6314-4265-9252-D76CB89A621B}" dt="2023-04-28T02:57:45.265" v="199" actId="207"/>
          <ac:spMkLst>
            <pc:docMk/>
            <pc:sldMk cId="2907768814" sldId="262"/>
            <ac:spMk id="32" creationId="{00000000-0000-0000-0000-000000000000}"/>
          </ac:spMkLst>
        </pc:spChg>
        <pc:graphicFrameChg chg="add del mod">
          <ac:chgData name="辻 裕菜(TSUJI Yuna)" userId="926816db-3974-4cb2-9b3e-c2f260a5040d" providerId="ADAL" clId="{23B55D1B-6314-4265-9252-D76CB89A621B}" dt="2023-04-28T02:59:00.878" v="288"/>
          <ac:graphicFrameMkLst>
            <pc:docMk/>
            <pc:sldMk cId="2907768814" sldId="262"/>
            <ac:graphicFrameMk id="4" creationId="{4230EED6-0034-5330-A909-0F11539DD728}"/>
          </ac:graphicFrameMkLst>
        </pc:graphicFrameChg>
        <pc:graphicFrameChg chg="add del mod">
          <ac:chgData name="辻 裕菜(TSUJI Yuna)" userId="926816db-3974-4cb2-9b3e-c2f260a5040d" providerId="ADAL" clId="{23B55D1B-6314-4265-9252-D76CB89A621B}" dt="2023-04-28T02:59:00.878" v="288"/>
          <ac:graphicFrameMkLst>
            <pc:docMk/>
            <pc:sldMk cId="2907768814" sldId="262"/>
            <ac:graphicFrameMk id="7" creationId="{4FD5B532-C8B0-DDBB-77CC-C35FC7C5DED1}"/>
          </ac:graphicFrameMkLst>
        </pc:graphicFrameChg>
      </pc:sldChg>
    </pc:docChg>
  </pc:docChgLst>
  <pc:docChgLst>
    <pc:chgData name="辻 裕菜(TSUJI Yuna)" userId="926816db-3974-4cb2-9b3e-c2f260a5040d" providerId="ADAL" clId="{26C612D5-6DB9-4DAB-91E4-51B44A2CAD47}"/>
    <pc:docChg chg="modSld">
      <pc:chgData name="辻 裕菜(TSUJI Yuna)" userId="926816db-3974-4cb2-9b3e-c2f260a5040d" providerId="ADAL" clId="{26C612D5-6DB9-4DAB-91E4-51B44A2CAD47}" dt="2023-04-14T16:06:57.039" v="143" actId="20577"/>
      <pc:docMkLst>
        <pc:docMk/>
      </pc:docMkLst>
      <pc:sldChg chg="modSp mod">
        <pc:chgData name="辻 裕菜(TSUJI Yuna)" userId="926816db-3974-4cb2-9b3e-c2f260a5040d" providerId="ADAL" clId="{26C612D5-6DB9-4DAB-91E4-51B44A2CAD47}" dt="2023-04-14T15:00:43.845" v="97" actId="207"/>
        <pc:sldMkLst>
          <pc:docMk/>
          <pc:sldMk cId="3800977838" sldId="261"/>
        </pc:sldMkLst>
        <pc:spChg chg="mod">
          <ac:chgData name="辻 裕菜(TSUJI Yuna)" userId="926816db-3974-4cb2-9b3e-c2f260a5040d" providerId="ADAL" clId="{26C612D5-6DB9-4DAB-91E4-51B44A2CAD47}" dt="2023-04-14T15:00:28.328" v="95" actId="207"/>
          <ac:spMkLst>
            <pc:docMk/>
            <pc:sldMk cId="3800977838" sldId="261"/>
            <ac:spMk id="20" creationId="{00000000-0000-0000-0000-000000000000}"/>
          </ac:spMkLst>
        </pc:spChg>
        <pc:spChg chg="mod">
          <ac:chgData name="辻 裕菜(TSUJI Yuna)" userId="926816db-3974-4cb2-9b3e-c2f260a5040d" providerId="ADAL" clId="{26C612D5-6DB9-4DAB-91E4-51B44A2CAD47}" dt="2023-04-14T15:00:43.845" v="97" actId="207"/>
          <ac:spMkLst>
            <pc:docMk/>
            <pc:sldMk cId="3800977838" sldId="261"/>
            <ac:spMk id="52" creationId="{00000000-0000-0000-0000-000000000000}"/>
          </ac:spMkLst>
        </pc:spChg>
      </pc:sldChg>
      <pc:sldChg chg="modSp mod">
        <pc:chgData name="辻 裕菜(TSUJI Yuna)" userId="926816db-3974-4cb2-9b3e-c2f260a5040d" providerId="ADAL" clId="{26C612D5-6DB9-4DAB-91E4-51B44A2CAD47}" dt="2023-04-14T16:06:57.039" v="143" actId="20577"/>
        <pc:sldMkLst>
          <pc:docMk/>
          <pc:sldMk cId="2907768814" sldId="262"/>
        </pc:sldMkLst>
        <pc:spChg chg="mod">
          <ac:chgData name="辻 裕菜(TSUJI Yuna)" userId="926816db-3974-4cb2-9b3e-c2f260a5040d" providerId="ADAL" clId="{26C612D5-6DB9-4DAB-91E4-51B44A2CAD47}" dt="2023-04-14T15:01:33.383" v="106" actId="207"/>
          <ac:spMkLst>
            <pc:docMk/>
            <pc:sldMk cId="2907768814" sldId="262"/>
            <ac:spMk id="29" creationId="{00000000-0000-0000-0000-000000000000}"/>
          </ac:spMkLst>
        </pc:spChg>
        <pc:spChg chg="mod">
          <ac:chgData name="辻 裕菜(TSUJI Yuna)" userId="926816db-3974-4cb2-9b3e-c2f260a5040d" providerId="ADAL" clId="{26C612D5-6DB9-4DAB-91E4-51B44A2CAD47}" dt="2023-04-14T15:02:16.086" v="120" actId="207"/>
          <ac:spMkLst>
            <pc:docMk/>
            <pc:sldMk cId="2907768814" sldId="262"/>
            <ac:spMk id="32" creationId="{00000000-0000-0000-0000-000000000000}"/>
          </ac:spMkLst>
        </pc:spChg>
        <pc:spChg chg="mod">
          <ac:chgData name="辻 裕菜(TSUJI Yuna)" userId="926816db-3974-4cb2-9b3e-c2f260a5040d" providerId="ADAL" clId="{26C612D5-6DB9-4DAB-91E4-51B44A2CAD47}" dt="2023-04-14T16:06:57.039" v="143" actId="20577"/>
          <ac:spMkLst>
            <pc:docMk/>
            <pc:sldMk cId="2907768814" sldId="262"/>
            <ac:spMk id="5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9" tIns="46115" rIns="92229" bIns="46115"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29" tIns="46115" rIns="92229" bIns="46115" rtlCol="0"/>
          <a:lstStyle>
            <a:lvl1pPr algn="r">
              <a:defRPr sz="1200"/>
            </a:lvl1pPr>
          </a:lstStyle>
          <a:p>
            <a:fld id="{11035C0A-6A21-427D-A3EB-E8A52BE8FF8D}" type="datetimeFigureOut">
              <a:rPr kumimoji="1" lang="ja-JP" altLang="en-US" smtClean="0"/>
              <a:t>2023/5/19</a:t>
            </a:fld>
            <a:endParaRPr kumimoji="1" lang="ja-JP" altLang="en-US"/>
          </a:p>
        </p:txBody>
      </p:sp>
      <p:sp>
        <p:nvSpPr>
          <p:cNvPr id="4" name="フッター プレースホルダー 3"/>
          <p:cNvSpPr>
            <a:spLocks noGrp="1"/>
          </p:cNvSpPr>
          <p:nvPr>
            <p:ph type="ftr" sz="quarter" idx="2"/>
          </p:nvPr>
        </p:nvSpPr>
        <p:spPr>
          <a:xfrm>
            <a:off x="2" y="9440372"/>
            <a:ext cx="2950375" cy="498966"/>
          </a:xfrm>
          <a:prstGeom prst="rect">
            <a:avLst/>
          </a:prstGeom>
        </p:spPr>
        <p:txBody>
          <a:bodyPr vert="horz" lIns="92229" tIns="46115" rIns="92229"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29" tIns="46115" rIns="92229" bIns="46115"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7072B0E7-22FF-4BC1-A758-8F10060C7725}"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2023/5/19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tel:0120-400-903"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低所得の子育て世帯に対する</a:t>
            </a:r>
          </a:p>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子育て世帯生活支援特別給付金</a:t>
            </a:r>
          </a:p>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（ひとり親世帯分）のご案内</a:t>
            </a: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52" name="角丸四角形 51"/>
          <p:cNvSpPr>
            <a:spLocks/>
          </p:cNvSpPr>
          <p:nvPr/>
        </p:nvSpPr>
        <p:spPr>
          <a:xfrm>
            <a:off x="-13065" y="7936455"/>
            <a:ext cx="6882531" cy="2033310"/>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ja-JP" altLang="en-US" sz="1600" b="1" u="sng" dirty="0">
                <a:ln w="6600">
                  <a:noFill/>
                  <a:prstDash val="solid"/>
                </a:ln>
                <a:solidFill>
                  <a:srgbClr val="008EC0"/>
                </a:solidFill>
                <a:latin typeface="メイリオ" panose="020B0604030504040204" pitchFamily="50" charset="-128"/>
                <a:ea typeface="メイリオ" panose="020B0604030504040204" pitchFamily="50" charset="-128"/>
              </a:rPr>
              <a:t>こども家庭庁</a:t>
            </a:r>
            <a:r>
              <a:rPr kumimoji="1" lang="ja-JP" altLang="en-US" sz="1600" b="1" u="sng" dirty="0" smtClean="0">
                <a:ln w="6600">
                  <a:noFill/>
                  <a:prstDash val="solid"/>
                </a:ln>
                <a:solidFill>
                  <a:srgbClr val="008EC0"/>
                </a:solidFill>
                <a:latin typeface="メイリオ" panose="020B0604030504040204" pitchFamily="50" charset="-128"/>
                <a:ea typeface="メイリオ" panose="020B0604030504040204" pitchFamily="50" charset="-128"/>
              </a:rPr>
              <a:t>コールセンター</a:t>
            </a:r>
            <a:endParaRPr kumimoji="1" lang="en-US" altLang="ja-JP" sz="1600" b="1" u="sng" dirty="0" smtClean="0">
              <a:ln w="6600">
                <a:noFill/>
                <a:prstDash val="solid"/>
              </a:ln>
              <a:solidFill>
                <a:srgbClr val="008EC0"/>
              </a:solidFill>
              <a:latin typeface="メイリオ" panose="020B0604030504040204" pitchFamily="50" charset="-128"/>
              <a:ea typeface="メイリオ" panose="020B0604030504040204" pitchFamily="50" charset="-128"/>
            </a:endParaRPr>
          </a:p>
          <a:p>
            <a:r>
              <a:rPr kumimoji="1" lang="zh-TW" altLang="en-US" sz="1600" b="1" dirty="0" smtClean="0">
                <a:ln w="6600">
                  <a:noFill/>
                  <a:prstDash val="solid"/>
                </a:ln>
                <a:solidFill>
                  <a:srgbClr val="008EC0"/>
                </a:solidFill>
                <a:latin typeface="メイリオ" panose="020B0604030504040204" pitchFamily="50" charset="-128"/>
                <a:ea typeface="メイリオ" panose="020B0604030504040204" pitchFamily="50" charset="-128"/>
              </a:rPr>
              <a:t>（</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受付時間</a:t>
            </a: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平日</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9:00</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18:00</a:t>
            </a:r>
            <a:r>
              <a:rPr kumimoji="1" lang="ja-JP" altLang="en-US" sz="1600" b="1" dirty="0" smtClean="0">
                <a:ln w="6600">
                  <a:noFill/>
                  <a:prstDash val="solid"/>
                </a:ln>
                <a:solidFill>
                  <a:srgbClr val="008EC0"/>
                </a:solidFill>
                <a:latin typeface="メイリオ" panose="020B0604030504040204" pitchFamily="50" charset="-128"/>
                <a:ea typeface="メイリオ" panose="020B0604030504040204" pitchFamily="50" charset="-128"/>
              </a:rPr>
              <a:t>）</a:t>
            </a:r>
            <a:endParaRPr kumimoji="1" lang="en-US" altLang="ja-JP" sz="1600" b="1" u="sng" dirty="0">
              <a:ln w="6600">
                <a:noFill/>
                <a:prstDash val="solid"/>
              </a:ln>
              <a:solidFill>
                <a:srgbClr val="008EC0"/>
              </a:solidFill>
              <a:latin typeface="メイリオ" panose="020B0604030504040204" pitchFamily="50" charset="-128"/>
              <a:ea typeface="メイリオ" panose="020B0604030504040204" pitchFamily="50" charset="-128"/>
            </a:endParaRPr>
          </a:p>
          <a:p>
            <a:pPr lvl="0">
              <a:spcBef>
                <a:spcPts val="300"/>
              </a:spcBef>
              <a:defRPr/>
            </a:pPr>
            <a:r>
              <a:rPr kumimoji="1" lang="en-US" altLang="ja-JP" sz="2800" b="1" dirty="0">
                <a:ln w="6600">
                  <a:noFill/>
                  <a:prstDash val="solid"/>
                </a:ln>
                <a:solidFill>
                  <a:srgbClr val="008EC0"/>
                </a:solidFill>
                <a:latin typeface="メイリオ" panose="020B0604030504040204" pitchFamily="50" charset="-128"/>
                <a:ea typeface="メイリオ" panose="020B0604030504040204" pitchFamily="50" charset="-128"/>
              </a:rPr>
              <a:t>  </a:t>
            </a:r>
            <a:r>
              <a:rPr kumimoji="1" lang="en-US" altLang="ja-JP" sz="2800" b="1" dirty="0" smtClean="0">
                <a:ln w="6600">
                  <a:noFill/>
                  <a:prstDash val="solid"/>
                </a:ln>
                <a:solidFill>
                  <a:srgbClr val="008EC0"/>
                </a:solidFill>
                <a:latin typeface="メイリオ" panose="020B0604030504040204" pitchFamily="50" charset="-128"/>
                <a:ea typeface="メイリオ" panose="020B0604030504040204" pitchFamily="50" charset="-128"/>
                <a:hlinkClick r:id="rId3"/>
              </a:rPr>
              <a:t>TEL:0120-400-903</a:t>
            </a:r>
            <a:endParaRPr kumimoji="1" lang="en-US" altLang="ja-JP" sz="2800" b="1" dirty="0" smtClean="0">
              <a:ln w="6600">
                <a:noFill/>
                <a:prstDash val="solid"/>
              </a:ln>
              <a:solidFill>
                <a:srgbClr val="008EC0"/>
              </a:solidFill>
              <a:latin typeface="メイリオ" panose="020B0604030504040204" pitchFamily="50" charset="-128"/>
              <a:ea typeface="メイリオ" panose="020B0604030504040204" pitchFamily="50" charset="-128"/>
            </a:endParaRPr>
          </a:p>
          <a:p>
            <a:pPr lvl="0">
              <a:spcBef>
                <a:spcPts val="300"/>
              </a:spcBef>
              <a:defRPr/>
            </a:pPr>
            <a:r>
              <a:rPr kumimoji="1" lang="ja-JP" altLang="en-US" sz="1600" b="1" dirty="0" smtClean="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sz="1600" b="1" u="sng" dirty="0" smtClean="0">
                <a:ln w="6600">
                  <a:noFill/>
                  <a:prstDash val="solid"/>
                </a:ln>
                <a:solidFill>
                  <a:schemeClr val="tx1"/>
                </a:solidFill>
                <a:latin typeface="メイリオ" panose="020B0604030504040204" pitchFamily="50" charset="-128"/>
                <a:ea typeface="メイリオ" panose="020B0604030504040204" pitchFamily="50" charset="-128"/>
              </a:rPr>
              <a:t>吉富町役場</a:t>
            </a:r>
            <a:endParaRPr kumimoji="1" lang="ja-JP" altLang="en-US" sz="1600" b="1" u="sng" dirty="0">
              <a:ln w="6600">
                <a:noFill/>
                <a:prstDash val="solid"/>
              </a:ln>
              <a:solidFill>
                <a:schemeClr val="tx1"/>
              </a:solidFill>
              <a:latin typeface="メイリオ" panose="020B0604030504040204" pitchFamily="50" charset="-128"/>
              <a:ea typeface="メイリオ" panose="020B0604030504040204" pitchFamily="50" charset="-128"/>
            </a:endParaRPr>
          </a:p>
          <a:p>
            <a:pPr lvl="0"/>
            <a:r>
              <a:rPr kumimoji="1" lang="ja-JP" altLang="en-US" sz="1600" b="1" dirty="0">
                <a:ln w="6600">
                  <a:noFill/>
                  <a:prstDash val="solid"/>
                </a:ln>
                <a:solidFill>
                  <a:schemeClr val="tx1"/>
                </a:solidFill>
                <a:latin typeface="メイリオ" panose="020B0604030504040204" pitchFamily="50" charset="-128"/>
                <a:ea typeface="メイリオ" panose="020B0604030504040204" pitchFamily="50" charset="-128"/>
              </a:rPr>
              <a:t>　</a:t>
            </a:r>
            <a:r>
              <a:rPr kumimoji="1" lang="en-US" altLang="ja-JP" sz="1600" b="1" u="sng"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sz="1600" b="1" u="sng" dirty="0">
                <a:ln w="6600">
                  <a:noFill/>
                  <a:prstDash val="solid"/>
                </a:ln>
                <a:solidFill>
                  <a:schemeClr val="tx1"/>
                </a:solidFill>
                <a:latin typeface="メイリオ" panose="020B0604030504040204" pitchFamily="50" charset="-128"/>
                <a:ea typeface="メイリオ" panose="020B0604030504040204" pitchFamily="50" charset="-128"/>
              </a:rPr>
              <a:t>子育て世帯生活支援特別給付金</a:t>
            </a:r>
            <a:r>
              <a:rPr kumimoji="1" lang="en-US" altLang="ja-JP" sz="1600" b="1" u="sng"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sz="1600" b="1" u="sng" dirty="0">
                <a:ln w="6600">
                  <a:noFill/>
                  <a:prstDash val="solid"/>
                </a:ln>
                <a:solidFill>
                  <a:schemeClr val="tx1"/>
                </a:solidFill>
                <a:latin typeface="メイリオ" panose="020B0604030504040204" pitchFamily="50" charset="-128"/>
                <a:ea typeface="メイリオ" panose="020B0604030504040204" pitchFamily="50" charset="-128"/>
              </a:rPr>
              <a:t>ひとり親世帯分</a:t>
            </a:r>
            <a:r>
              <a:rPr kumimoji="1" lang="en-US" altLang="ja-JP" sz="1600" b="1" u="sng"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sz="1600" b="1" u="sng" dirty="0">
                <a:ln w="6600">
                  <a:noFill/>
                  <a:prstDash val="solid"/>
                </a:ln>
                <a:solidFill>
                  <a:schemeClr val="tx1"/>
                </a:solidFill>
                <a:latin typeface="メイリオ" panose="020B0604030504040204" pitchFamily="50" charset="-128"/>
                <a:ea typeface="メイリオ" panose="020B0604030504040204" pitchFamily="50" charset="-128"/>
              </a:rPr>
              <a:t>窓口</a:t>
            </a:r>
            <a:endParaRPr kumimoji="1" lang="en-US" altLang="ja-JP" sz="1600" b="1" u="sng" dirty="0">
              <a:ln w="6600">
                <a:noFill/>
                <a:prstDash val="solid"/>
              </a:ln>
              <a:solidFill>
                <a:schemeClr val="tx1"/>
              </a:solidFill>
              <a:latin typeface="メイリオ" panose="020B0604030504040204" pitchFamily="50" charset="-128"/>
              <a:ea typeface="メイリオ" panose="020B0604030504040204" pitchFamily="50" charset="-128"/>
            </a:endParaRPr>
          </a:p>
          <a:p>
            <a:pPr lvl="0"/>
            <a:r>
              <a:rPr kumimoji="1" lang="ja-JP" altLang="en-US" sz="2800" b="1" dirty="0">
                <a:ln w="6600">
                  <a:noFill/>
                  <a:prstDash val="solid"/>
                </a:ln>
                <a:solidFill>
                  <a:schemeClr val="tx1"/>
                </a:solidFill>
                <a:latin typeface="メイリオ" panose="020B0604030504040204" pitchFamily="50" charset="-128"/>
                <a:ea typeface="メイリオ" panose="020B0604030504040204" pitchFamily="50" charset="-128"/>
              </a:rPr>
              <a:t> </a:t>
            </a:r>
            <a:r>
              <a:rPr kumimoji="1" lang="ja-JP" altLang="en-US" sz="2800" b="1" dirty="0" smtClean="0">
                <a:ln w="6600">
                  <a:noFill/>
                  <a:prstDash val="solid"/>
                </a:ln>
                <a:solidFill>
                  <a:schemeClr val="tx1"/>
                </a:solidFill>
                <a:latin typeface="メイリオ" panose="020B0604030504040204" pitchFamily="50" charset="-128"/>
                <a:ea typeface="メイリオ" panose="020B0604030504040204" pitchFamily="50" charset="-128"/>
              </a:rPr>
              <a:t> </a:t>
            </a:r>
            <a:r>
              <a:rPr kumimoji="1" lang="en-US" altLang="ja-JP" sz="2800" b="1" u="sng" dirty="0" smtClean="0">
                <a:ln w="6600">
                  <a:noFill/>
                  <a:prstDash val="solid"/>
                </a:ln>
                <a:solidFill>
                  <a:schemeClr val="tx1"/>
                </a:solidFill>
                <a:latin typeface="メイリオ" panose="020B0604030504040204" pitchFamily="50" charset="-128"/>
                <a:ea typeface="メイリオ" panose="020B0604030504040204" pitchFamily="50" charset="-128"/>
              </a:rPr>
              <a:t>TEL:24-1133</a:t>
            </a:r>
            <a:endParaRPr kumimoji="1" lang="ja-JP" altLang="en-US" sz="2800" b="1" u="sng" dirty="0">
              <a:ln w="6600">
                <a:noFill/>
                <a:prstDash val="solid"/>
              </a:ln>
              <a:solidFill>
                <a:schemeClr val="tx1"/>
              </a:solidFill>
              <a:latin typeface="メイリオ" panose="020B0604030504040204" pitchFamily="50" charset="-128"/>
              <a:ea typeface="メイリオ" panose="020B0604030504040204" pitchFamily="50" charset="-128"/>
            </a:endParaRPr>
          </a:p>
        </p:txBody>
      </p:sp>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2200" b="1" u="sng" dirty="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a:solidFill>
                  <a:prstClr val="black"/>
                </a:solidFill>
                <a:latin typeface="メイリオ" panose="020B0604030504040204" pitchFamily="50" charset="-128"/>
                <a:ea typeface="メイリオ" panose="020B0604030504040204" pitchFamily="50" charset="-128"/>
              </a:rPr>
              <a:t>を実施します！</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87393" y="27020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286306"/>
            <a:ext cx="6848999" cy="630942"/>
          </a:xfrm>
          <a:prstGeom prst="rect">
            <a:avLst/>
          </a:prstGeom>
          <a:noFill/>
        </p:spPr>
        <p:txBody>
          <a:bodyPr wrap="square" rtlCol="0">
            <a:noAutofit/>
          </a:bodyPr>
          <a:lstStyle/>
          <a:p>
            <a:pPr marL="393700" indent="-393700"/>
            <a:r>
              <a:rPr kumimoji="1" lang="ja-JP" altLang="en-US" sz="1600" b="1" dirty="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＊お問い合わせは、下記までお電話ください。</a:t>
            </a:r>
            <a:endParaRPr kumimoji="1" lang="ja-JP" altLang="en-US" sz="1600" b="1"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87392" y="6193997"/>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72000" y="6638303"/>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a:solidFill>
                  <a:prstClr val="black"/>
                </a:solidFill>
                <a:latin typeface="メイリオ" panose="020B0604030504040204" pitchFamily="50" charset="-128"/>
                <a:ea typeface="メイリオ" panose="020B0604030504040204" pitchFamily="50" charset="-128"/>
              </a:rPr>
              <a:t>児童１人当たり一律</a:t>
            </a:r>
            <a:r>
              <a:rPr kumimoji="1" lang="ja-JP" altLang="en-US" sz="3200" b="1" dirty="0">
                <a:solidFill>
                  <a:schemeClr val="tx1"/>
                </a:solidFill>
                <a:latin typeface="メイリオ" panose="020B0604030504040204" pitchFamily="50" charset="-128"/>
                <a:ea typeface="メイリオ" panose="020B0604030504040204" pitchFamily="50" charset="-128"/>
              </a:rPr>
              <a:t>５</a:t>
            </a:r>
            <a:r>
              <a:rPr kumimoji="1" lang="ja-JP" altLang="en-US" sz="3200" b="1" dirty="0">
                <a:solidFill>
                  <a:prstClr val="black"/>
                </a:solidFill>
                <a:latin typeface="メイリオ" panose="020B0604030504040204" pitchFamily="50" charset="-128"/>
                <a:ea typeface="メイリオ" panose="020B0604030504040204" pitchFamily="50" charset="-128"/>
              </a:rPr>
              <a:t>万円</a:t>
            </a:r>
            <a:endParaRPr kumimoji="1" lang="ja-JP" altLang="en-US" sz="3200" dirty="0"/>
          </a:p>
        </p:txBody>
      </p:sp>
      <p:sp>
        <p:nvSpPr>
          <p:cNvPr id="20" name="角丸四角形 19"/>
          <p:cNvSpPr/>
          <p:nvPr/>
        </p:nvSpPr>
        <p:spPr>
          <a:xfrm>
            <a:off x="72000" y="3096585"/>
            <a:ext cx="6722500" cy="3105804"/>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t" anchorCtr="0"/>
          <a:lstStyle/>
          <a:p>
            <a:pPr marL="180000" lvl="0" indent="-457200"/>
            <a:r>
              <a:rPr kumimoji="1" lang="ja-JP" altLang="en-US" dirty="0">
                <a:solidFill>
                  <a:prstClr val="black"/>
                </a:solidFill>
                <a:latin typeface="メイリオ" panose="020B0604030504040204" pitchFamily="50" charset="-128"/>
                <a:ea typeface="メイリオ" panose="020B0604030504040204" pitchFamily="50" charset="-128"/>
              </a:rPr>
              <a:t>■以下の①～③のいずれかに該当する方</a:t>
            </a:r>
            <a:endParaRPr kumimoji="1" lang="ja-JP" altLang="en-US" b="1" u="sng"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prstClr val="black"/>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①　</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令和５年３月分の児童扶養手当受給者の方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令和５年４月分の新規児童扶養手当受給者の方</a:t>
            </a:r>
            <a:r>
              <a:rPr kumimoji="1" lang="ja-JP" altLang="en-US" sz="1600" b="1" dirty="0">
                <a:solidFill>
                  <a:srgbClr val="FF0000"/>
                </a:solidFill>
                <a:latin typeface="メイリオ" panose="020B0604030504040204" pitchFamily="50" charset="-128"/>
                <a:ea typeface="メイリオ" panose="020B0604030504040204" pitchFamily="50" charset="-128"/>
              </a:rPr>
              <a:t>）</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a:solidFill>
                  <a:schemeClr val="tx1"/>
                </a:solidFill>
                <a:latin typeface="メイリオ" panose="020B0604030504040204" pitchFamily="50" charset="-128"/>
                <a:ea typeface="メイリオ" panose="020B0604030504040204" pitchFamily="50" charset="-128"/>
              </a:rPr>
              <a:t>　②　</a:t>
            </a:r>
            <a:r>
              <a:rPr kumimoji="1" lang="ja-JP" altLang="en-US" sz="1600" b="1" dirty="0">
                <a:solidFill>
                  <a:schemeClr val="tx1"/>
                </a:solidFill>
                <a:latin typeface="メイリオ" panose="020B0604030504040204" pitchFamily="50" charset="-128"/>
                <a:ea typeface="メイリオ" panose="020B0604030504040204" pitchFamily="50" charset="-128"/>
              </a:rPr>
              <a:t>公的年金等を受給</a:t>
            </a:r>
            <a:r>
              <a:rPr kumimoji="1" lang="ja-JP" altLang="en-US" sz="1600" dirty="0">
                <a:solidFill>
                  <a:schemeClr val="tx1"/>
                </a:solidFill>
                <a:latin typeface="メイリオ" panose="020B0604030504040204" pitchFamily="50" charset="-128"/>
                <a:ea typeface="メイリオ" panose="020B0604030504040204" pitchFamily="50" charset="-128"/>
              </a:rPr>
              <a:t>していることにより、</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令和５年３月分の児童扶養手当の支給を受けていない方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76000" lvl="0" indent="-457200">
              <a:lnSpc>
                <a:spcPts val="1700"/>
              </a:lnSpc>
            </a:pP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（「公的年金等」には、遺族年金、障害年金、老齢年金、労災年金、遺族補償などが該当します。）</a:t>
            </a:r>
            <a:endParaRPr kumimoji="1" lang="en-US" altLang="ja-JP" sz="1400" baseline="30000"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a:solidFill>
                  <a:schemeClr val="tx1"/>
                </a:solidFill>
                <a:latin typeface="メイリオ" panose="020B0604030504040204" pitchFamily="50" charset="-128"/>
                <a:ea typeface="メイリオ" panose="020B0604030504040204" pitchFamily="50" charset="-128"/>
              </a:rPr>
              <a:t>　③　食費等の物価高騰の影響を受けて家計が急変している、</a:t>
            </a:r>
            <a:r>
              <a:rPr kumimoji="1" lang="ja-JP" altLang="en-US" sz="1600" b="1" dirty="0">
                <a:solidFill>
                  <a:schemeClr val="tx1"/>
                </a:solidFill>
                <a:latin typeface="メイリオ" panose="020B0604030504040204" pitchFamily="50" charset="-128"/>
                <a:ea typeface="メイリオ" panose="020B0604030504040204" pitchFamily="50" charset="-128"/>
              </a:rPr>
              <a:t>児童扶養手当を受給している方と同じ水準の収入の方</a:t>
            </a:r>
          </a:p>
          <a:p>
            <a:pPr marL="180000" lvl="0" indent="-457200">
              <a:lnSpc>
                <a:spcPts val="1700"/>
              </a:lnSpc>
              <a:spcBef>
                <a:spcPts val="800"/>
              </a:spcBef>
            </a:pPr>
            <a:r>
              <a:rPr kumimoji="1" lang="en-US" altLang="ja-JP" sz="1400" dirty="0">
                <a:solidFill>
                  <a:prstClr val="black"/>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　上記②又は③に該当する場合であっても、ひとり親世帯以外の低所得の子育て世帯対象の子育て世帯生活支援特別給付金の支給を既に受けている場合は、本給付金の支給は受けられません。</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0097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99562" y="8023863"/>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4988" y="8164117"/>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80400" y="8217249"/>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65961" y="8859062"/>
            <a:ext cx="6156000" cy="766562"/>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a:solidFill>
                  <a:prstClr val="black"/>
                </a:solidFill>
                <a:latin typeface="メイリオ" pitchFamily="50" charset="-128"/>
                <a:ea typeface="メイリオ" pitchFamily="50" charset="-128"/>
                <a:cs typeface="メイリオ" pitchFamily="50" charset="-128"/>
              </a:rPr>
              <a:t>ご自宅や職場などに都道府県・市区町村やこども家庭庁（の職員）などをかたった不審な電話や郵便があった場合は、お住まいの市区町村や最寄りの警察署（または警察相談専用電話</a:t>
            </a:r>
            <a:r>
              <a:rPr lang="en-US" altLang="ja-JP" sz="1300" dirty="0">
                <a:solidFill>
                  <a:prstClr val="black"/>
                </a:solidFill>
                <a:latin typeface="メイリオ" pitchFamily="50" charset="-128"/>
                <a:ea typeface="メイリオ" pitchFamily="50" charset="-128"/>
                <a:cs typeface="メイリオ" pitchFamily="50" charset="-128"/>
              </a:rPr>
              <a:t>(#9110)</a:t>
            </a:r>
            <a:r>
              <a:rPr lang="ja-JP" altLang="en-US" sz="1300" dirty="0">
                <a:solidFill>
                  <a:prstClr val="black"/>
                </a:solidFill>
                <a:latin typeface="メイリオ" pitchFamily="50" charset="-128"/>
                <a:ea typeface="メイリオ" pitchFamily="50" charset="-128"/>
                <a:cs typeface="メイリオ" pitchFamily="50" charset="-128"/>
              </a:rPr>
              <a:t>）に</a:t>
            </a:r>
            <a:r>
              <a:rPr lang="ja-JP" altLang="en-US" sz="1300" dirty="0">
                <a:latin typeface="メイリオ" pitchFamily="50" charset="-128"/>
                <a:ea typeface="メイリオ" pitchFamily="50" charset="-128"/>
                <a:cs typeface="メイリオ" pitchFamily="50" charset="-128"/>
              </a:rPr>
              <a:t>ご</a:t>
            </a:r>
            <a:r>
              <a:rPr lang="ja-JP" altLang="en-US" sz="1300" dirty="0">
                <a:solidFill>
                  <a:prstClr val="black"/>
                </a:solidFill>
                <a:latin typeface="メイリオ" pitchFamily="50" charset="-128"/>
                <a:ea typeface="メイリオ" pitchFamily="50" charset="-128"/>
                <a:cs typeface="メイリオ" pitchFamily="50" charset="-128"/>
              </a:rPr>
              <a:t>連絡ください。</a:t>
            </a:r>
          </a:p>
        </p:txBody>
      </p:sp>
      <p:sp>
        <p:nvSpPr>
          <p:cNvPr id="47" name="角丸四角形 46"/>
          <p:cNvSpPr/>
          <p:nvPr/>
        </p:nvSpPr>
        <p:spPr>
          <a:xfrm>
            <a:off x="107999" y="3759312"/>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■上記以外の方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u="sng" dirty="0">
                <a:solidFill>
                  <a:schemeClr val="tx1"/>
                </a:solidFill>
                <a:latin typeface="メイリオ" panose="020B0604030504040204" pitchFamily="50" charset="-128"/>
                <a:ea typeface="メイリオ" panose="020B0604030504040204" pitchFamily="50" charset="-128"/>
              </a:rPr>
              <a:t>１の②又は③のいずれか</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に該当する方）</a:t>
            </a:r>
          </a:p>
        </p:txBody>
      </p:sp>
      <p:sp>
        <p:nvSpPr>
          <p:cNvPr id="50" name="正方形/長方形 49"/>
          <p:cNvSpPr/>
          <p:nvPr/>
        </p:nvSpPr>
        <p:spPr>
          <a:xfrm>
            <a:off x="180000" y="4170768"/>
            <a:ext cx="6516000" cy="1561178"/>
          </a:xfrm>
          <a:prstGeom prst="rect">
            <a:avLst/>
          </a:prstGeom>
        </p:spPr>
        <p:txBody>
          <a:bodyPr wrap="square" lIns="72000" tIns="72000" rIns="72000" bIns="72000">
            <a:spAutoFit/>
          </a:bodyPr>
          <a:lstStyle/>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 給付金を受け取るには、</a:t>
            </a:r>
            <a:r>
              <a:rPr kumimoji="1" lang="ja-JP" altLang="en-US" b="1" u="sng" dirty="0">
                <a:solidFill>
                  <a:prstClr val="black"/>
                </a:solidFill>
                <a:latin typeface="メイリオ" panose="020B0604030504040204" pitchFamily="50" charset="-128"/>
                <a:ea typeface="メイリオ" panose="020B0604030504040204" pitchFamily="50" charset="-128"/>
              </a:rPr>
              <a:t>申請が必要</a:t>
            </a:r>
            <a:r>
              <a:rPr kumimoji="1" lang="ja-JP" altLang="en-US" sz="1600" dirty="0">
                <a:solidFill>
                  <a:prstClr val="black"/>
                </a:solidFill>
                <a:latin typeface="メイリオ" panose="020B0604030504040204" pitchFamily="50" charset="-128"/>
                <a:ea typeface="メイリオ" panose="020B0604030504040204" pitchFamily="50" charset="-128"/>
              </a:rPr>
              <a:t>です。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申請書に振込先口座などを記入して、必要書類ととも</a:t>
            </a:r>
            <a:r>
              <a:rPr kumimoji="1" lang="ja-JP" altLang="en-US" sz="1600" dirty="0" smtClean="0">
                <a:solidFill>
                  <a:prstClr val="black"/>
                </a:solidFill>
                <a:latin typeface="メイリオ" panose="020B0604030504040204" pitchFamily="50" charset="-128"/>
                <a:ea typeface="メイリオ" panose="020B0604030504040204" pitchFamily="50" charset="-128"/>
              </a:rPr>
              <a:t>に吉富町の</a:t>
            </a:r>
            <a:r>
              <a:rPr kumimoji="1" lang="ja-JP" altLang="en-US" sz="1600" b="1" dirty="0">
                <a:solidFill>
                  <a:prstClr val="black"/>
                </a:solidFill>
                <a:latin typeface="メイリオ" panose="020B0604030504040204" pitchFamily="50" charset="-128"/>
                <a:ea typeface="メイリオ" panose="020B0604030504040204" pitchFamily="50" charset="-128"/>
              </a:rPr>
              <a:t>窓口に直接</a:t>
            </a:r>
            <a:r>
              <a:rPr kumimoji="1" lang="ja-JP" altLang="en-US" sz="1600" dirty="0">
                <a:solidFill>
                  <a:prstClr val="black"/>
                </a:solidFill>
                <a:latin typeface="メイリオ" panose="020B0604030504040204" pitchFamily="50" charset="-128"/>
                <a:ea typeface="メイリオ" panose="020B0604030504040204" pitchFamily="50" charset="-128"/>
              </a:rPr>
              <a:t>、または</a:t>
            </a:r>
            <a:r>
              <a:rPr kumimoji="1" lang="ja-JP" altLang="en-US" sz="1600" b="1" dirty="0">
                <a:solidFill>
                  <a:prstClr val="black"/>
                </a:solidFill>
                <a:latin typeface="メイリオ" panose="020B0604030504040204" pitchFamily="50" charset="-128"/>
                <a:ea typeface="メイリオ" panose="020B0604030504040204" pitchFamily="50" charset="-128"/>
              </a:rPr>
              <a:t>郵送等</a:t>
            </a:r>
            <a:r>
              <a:rPr kumimoji="1" lang="ja-JP" altLang="en-US" sz="1600" dirty="0">
                <a:solidFill>
                  <a:prstClr val="black"/>
                </a:solidFill>
                <a:latin typeface="メイリオ" panose="020B0604030504040204" pitchFamily="50" charset="-128"/>
                <a:ea typeface="メイリオ" panose="020B0604030504040204" pitchFamily="50" charset="-128"/>
              </a:rPr>
              <a:t>でご提出ください。</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給付金の支給要件に該当する方に対して、申請内容を確認して指定口座に</a:t>
            </a:r>
            <a:r>
              <a:rPr kumimoji="1" lang="ja-JP" altLang="en-US" sz="1600" b="1" dirty="0">
                <a:solidFill>
                  <a:prstClr val="black"/>
                </a:solidFill>
                <a:latin typeface="メイリオ" panose="020B0604030504040204" pitchFamily="50" charset="-128"/>
                <a:ea typeface="メイリオ" panose="020B0604030504040204" pitchFamily="50" charset="-128"/>
              </a:rPr>
              <a:t>可能な限り速やかに</a:t>
            </a:r>
            <a:r>
              <a:rPr kumimoji="1" lang="ja-JP" altLang="en-US" sz="1600" dirty="0">
                <a:solidFill>
                  <a:prstClr val="black"/>
                </a:solidFill>
                <a:latin typeface="メイリオ" panose="020B0604030504040204" pitchFamily="50" charset="-128"/>
                <a:ea typeface="メイリオ" panose="020B0604030504040204" pitchFamily="50" charset="-128"/>
              </a:rPr>
              <a:t>振り込みます。</a:t>
            </a:r>
          </a:p>
        </p:txBody>
      </p:sp>
      <p:grpSp>
        <p:nvGrpSpPr>
          <p:cNvPr id="6" name="グループ化 5"/>
          <p:cNvGrpSpPr/>
          <p:nvPr/>
        </p:nvGrpSpPr>
        <p:grpSpPr>
          <a:xfrm>
            <a:off x="213701" y="5817720"/>
            <a:ext cx="6395338" cy="2121838"/>
            <a:chOff x="213701" y="5487520"/>
            <a:chExt cx="6395338" cy="2121838"/>
          </a:xfrm>
        </p:grpSpPr>
        <p:grpSp>
          <p:nvGrpSpPr>
            <p:cNvPr id="5" name="グループ化 4"/>
            <p:cNvGrpSpPr/>
            <p:nvPr/>
          </p:nvGrpSpPr>
          <p:grpSpPr>
            <a:xfrm>
              <a:off x="213701" y="5487520"/>
              <a:ext cx="6395338" cy="2121838"/>
              <a:chOff x="196960" y="2658724"/>
              <a:chExt cx="6427171" cy="1841730"/>
            </a:xfrm>
          </p:grpSpPr>
          <p:sp>
            <p:nvSpPr>
              <p:cNvPr id="11" name="角丸四角形 10"/>
              <p:cNvSpPr/>
              <p:nvPr/>
            </p:nvSpPr>
            <p:spPr>
              <a:xfrm>
                <a:off x="232960"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6960" y="3339801"/>
                <a:ext cx="1152000" cy="584775"/>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ひとり親世帯</a:t>
                </a:r>
              </a:p>
            </p:txBody>
          </p:sp>
          <p:grpSp>
            <p:nvGrpSpPr>
              <p:cNvPr id="3" name="グループ化 2"/>
              <p:cNvGrpSpPr/>
              <p:nvPr/>
            </p:nvGrpSpPr>
            <p:grpSpPr>
              <a:xfrm>
                <a:off x="1155783" y="2658724"/>
                <a:ext cx="4311905" cy="555587"/>
                <a:chOff x="1817274" y="5174762"/>
                <a:chExt cx="3024000" cy="655236"/>
              </a:xfrm>
            </p:grpSpPr>
            <p:sp>
              <p:nvSpPr>
                <p:cNvPr id="25" name="テキスト ボックス 24"/>
                <p:cNvSpPr txBox="1"/>
                <p:nvPr/>
              </p:nvSpPr>
              <p:spPr>
                <a:xfrm>
                  <a:off x="1817274" y="5313845"/>
                  <a:ext cx="3024000" cy="399276"/>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r>
                    <a:rPr kumimoji="1" lang="ja-JP" altLang="en-US" sz="1600" b="1" dirty="0">
                      <a:latin typeface="メイリオ" panose="020B0604030504040204" pitchFamily="50" charset="-128"/>
                      <a:ea typeface="メイリオ" panose="020B0604030504040204" pitchFamily="50" charset="-128"/>
                    </a:rPr>
                    <a:t>給付金の申請手続き</a:t>
                  </a:r>
                </a:p>
              </p:txBody>
            </p:sp>
            <p:sp>
              <p:nvSpPr>
                <p:cNvPr id="24" name="右矢印 23"/>
                <p:cNvSpPr/>
                <p:nvPr/>
              </p:nvSpPr>
              <p:spPr>
                <a:xfrm>
                  <a:off x="2145672" y="5174762"/>
                  <a:ext cx="2547622" cy="655236"/>
                </a:xfrm>
                <a:prstGeom prst="rightArrow">
                  <a:avLst>
                    <a:gd name="adj1" fmla="val 50000"/>
                    <a:gd name="adj2" fmla="val 73016"/>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68" name="グループ化 67"/>
              <p:cNvGrpSpPr/>
              <p:nvPr/>
            </p:nvGrpSpPr>
            <p:grpSpPr>
              <a:xfrm flipH="1">
                <a:off x="1289031" y="3956751"/>
                <a:ext cx="4218017" cy="543703"/>
                <a:chOff x="1932950" y="5263136"/>
                <a:chExt cx="3024000" cy="706834"/>
              </a:xfrm>
            </p:grpSpPr>
            <p:sp>
              <p:nvSpPr>
                <p:cNvPr id="69" name="テキスト ボックス 68"/>
                <p:cNvSpPr txBox="1"/>
                <p:nvPr/>
              </p:nvSpPr>
              <p:spPr>
                <a:xfrm>
                  <a:off x="1932950" y="5408793"/>
                  <a:ext cx="3024000" cy="440134"/>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(2)</a:t>
                  </a:r>
                  <a:r>
                    <a:rPr kumimoji="1" lang="ja-JP" altLang="en-US" sz="1600" b="1" dirty="0">
                      <a:latin typeface="メイリオ" panose="020B0604030504040204" pitchFamily="50" charset="-128"/>
                      <a:ea typeface="メイリオ" panose="020B0604030504040204" pitchFamily="50" charset="-128"/>
                    </a:rPr>
                    <a:t>指定口座へ振込み</a:t>
                  </a:r>
                </a:p>
              </p:txBody>
            </p:sp>
            <p:sp>
              <p:nvSpPr>
                <p:cNvPr id="70" name="右矢印 69"/>
                <p:cNvSpPr/>
                <p:nvPr/>
              </p:nvSpPr>
              <p:spPr>
                <a:xfrm>
                  <a:off x="2112442" y="5263136"/>
                  <a:ext cx="2604329" cy="706834"/>
                </a:xfrm>
                <a:prstGeom prst="rightArrow">
                  <a:avLst>
                    <a:gd name="adj1" fmla="val 50000"/>
                    <a:gd name="adj2" fmla="val 80385"/>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72131" y="2968278"/>
                <a:ext cx="1152000" cy="293861"/>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吉富町</a:t>
                </a:r>
              </a:p>
            </p:txBody>
          </p:sp>
        </p:grpSp>
        <p:sp>
          <p:nvSpPr>
            <p:cNvPr id="2" name="角丸四角形吹き出し 1"/>
            <p:cNvSpPr/>
            <p:nvPr/>
          </p:nvSpPr>
          <p:spPr>
            <a:xfrm>
              <a:off x="1584000" y="5966334"/>
              <a:ext cx="3600000" cy="720000"/>
            </a:xfrm>
            <a:custGeom>
              <a:avLst/>
              <a:gdLst>
                <a:gd name="connsiteX0" fmla="*/ 0 w 4133589"/>
                <a:gd name="connsiteY0" fmla="*/ 191911 h 1151441"/>
                <a:gd name="connsiteX1" fmla="*/ 191911 w 4133589"/>
                <a:gd name="connsiteY1" fmla="*/ 0 h 1151441"/>
                <a:gd name="connsiteX2" fmla="*/ 688932 w 4133589"/>
                <a:gd name="connsiteY2" fmla="*/ 0 h 1151441"/>
                <a:gd name="connsiteX3" fmla="*/ 1214572 w 4133589"/>
                <a:gd name="connsiteY3" fmla="*/ -600120 h 1151441"/>
                <a:gd name="connsiteX4" fmla="*/ 1722329 w 4133589"/>
                <a:gd name="connsiteY4" fmla="*/ 0 h 1151441"/>
                <a:gd name="connsiteX5" fmla="*/ 3941678 w 4133589"/>
                <a:gd name="connsiteY5" fmla="*/ 0 h 1151441"/>
                <a:gd name="connsiteX6" fmla="*/ 4133589 w 4133589"/>
                <a:gd name="connsiteY6" fmla="*/ 191911 h 1151441"/>
                <a:gd name="connsiteX7" fmla="*/ 4133589 w 4133589"/>
                <a:gd name="connsiteY7" fmla="*/ 191907 h 1151441"/>
                <a:gd name="connsiteX8" fmla="*/ 4133589 w 4133589"/>
                <a:gd name="connsiteY8" fmla="*/ 191907 h 1151441"/>
                <a:gd name="connsiteX9" fmla="*/ 4133589 w 4133589"/>
                <a:gd name="connsiteY9" fmla="*/ 479767 h 1151441"/>
                <a:gd name="connsiteX10" fmla="*/ 4133589 w 4133589"/>
                <a:gd name="connsiteY10" fmla="*/ 959530 h 1151441"/>
                <a:gd name="connsiteX11" fmla="*/ 3941678 w 4133589"/>
                <a:gd name="connsiteY11" fmla="*/ 1151441 h 1151441"/>
                <a:gd name="connsiteX12" fmla="*/ 1722329 w 4133589"/>
                <a:gd name="connsiteY12" fmla="*/ 1151441 h 1151441"/>
                <a:gd name="connsiteX13" fmla="*/ 688932 w 4133589"/>
                <a:gd name="connsiteY13" fmla="*/ 1151441 h 1151441"/>
                <a:gd name="connsiteX14" fmla="*/ 688932 w 4133589"/>
                <a:gd name="connsiteY14" fmla="*/ 1151441 h 1151441"/>
                <a:gd name="connsiteX15" fmla="*/ 191911 w 4133589"/>
                <a:gd name="connsiteY15" fmla="*/ 1151441 h 1151441"/>
                <a:gd name="connsiteX16" fmla="*/ 0 w 4133589"/>
                <a:gd name="connsiteY16" fmla="*/ 959530 h 1151441"/>
                <a:gd name="connsiteX17" fmla="*/ 0 w 4133589"/>
                <a:gd name="connsiteY17" fmla="*/ 479767 h 1151441"/>
                <a:gd name="connsiteX18" fmla="*/ 0 w 4133589"/>
                <a:gd name="connsiteY18" fmla="*/ 191907 h 1151441"/>
                <a:gd name="connsiteX19" fmla="*/ 0 w 4133589"/>
                <a:gd name="connsiteY19" fmla="*/ 191907 h 1151441"/>
                <a:gd name="connsiteX20" fmla="*/ 0 w 4133589"/>
                <a:gd name="connsiteY20" fmla="*/ 191911 h 115144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722329 w 4133589"/>
                <a:gd name="connsiteY4" fmla="*/ 600120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384126 w 4133589"/>
                <a:gd name="connsiteY4" fmla="*/ 612646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467156 h 1426686"/>
                <a:gd name="connsiteX1" fmla="*/ 191911 w 4133589"/>
                <a:gd name="connsiteY1" fmla="*/ 275245 h 1426686"/>
                <a:gd name="connsiteX2" fmla="*/ 939453 w 4133589"/>
                <a:gd name="connsiteY2" fmla="*/ 287771 h 1426686"/>
                <a:gd name="connsiteX3" fmla="*/ 1732176 w 4133589"/>
                <a:gd name="connsiteY3" fmla="*/ 0 h 1426686"/>
                <a:gd name="connsiteX4" fmla="*/ 1384126 w 4133589"/>
                <a:gd name="connsiteY4" fmla="*/ 287771 h 1426686"/>
                <a:gd name="connsiteX5" fmla="*/ 3941678 w 4133589"/>
                <a:gd name="connsiteY5" fmla="*/ 275245 h 1426686"/>
                <a:gd name="connsiteX6" fmla="*/ 4133589 w 4133589"/>
                <a:gd name="connsiteY6" fmla="*/ 467156 h 1426686"/>
                <a:gd name="connsiteX7" fmla="*/ 4133589 w 4133589"/>
                <a:gd name="connsiteY7" fmla="*/ 467152 h 1426686"/>
                <a:gd name="connsiteX8" fmla="*/ 4133589 w 4133589"/>
                <a:gd name="connsiteY8" fmla="*/ 467152 h 1426686"/>
                <a:gd name="connsiteX9" fmla="*/ 4133589 w 4133589"/>
                <a:gd name="connsiteY9" fmla="*/ 755012 h 1426686"/>
                <a:gd name="connsiteX10" fmla="*/ 4133589 w 4133589"/>
                <a:gd name="connsiteY10" fmla="*/ 1234775 h 1426686"/>
                <a:gd name="connsiteX11" fmla="*/ 3941678 w 4133589"/>
                <a:gd name="connsiteY11" fmla="*/ 1426686 h 1426686"/>
                <a:gd name="connsiteX12" fmla="*/ 1722329 w 4133589"/>
                <a:gd name="connsiteY12" fmla="*/ 1426686 h 1426686"/>
                <a:gd name="connsiteX13" fmla="*/ 688932 w 4133589"/>
                <a:gd name="connsiteY13" fmla="*/ 1426686 h 1426686"/>
                <a:gd name="connsiteX14" fmla="*/ 688932 w 4133589"/>
                <a:gd name="connsiteY14" fmla="*/ 1426686 h 1426686"/>
                <a:gd name="connsiteX15" fmla="*/ 191911 w 4133589"/>
                <a:gd name="connsiteY15" fmla="*/ 1426686 h 1426686"/>
                <a:gd name="connsiteX16" fmla="*/ 0 w 4133589"/>
                <a:gd name="connsiteY16" fmla="*/ 1234775 h 1426686"/>
                <a:gd name="connsiteX17" fmla="*/ 0 w 4133589"/>
                <a:gd name="connsiteY17" fmla="*/ 755012 h 1426686"/>
                <a:gd name="connsiteX18" fmla="*/ 0 w 4133589"/>
                <a:gd name="connsiteY18" fmla="*/ 467152 h 1426686"/>
                <a:gd name="connsiteX19" fmla="*/ 0 w 4133589"/>
                <a:gd name="connsiteY19" fmla="*/ 467152 h 1426686"/>
                <a:gd name="connsiteX20" fmla="*/ 0 w 4133589"/>
                <a:gd name="connsiteY20" fmla="*/ 467156 h 142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33589" h="1426686">
                  <a:moveTo>
                    <a:pt x="0" y="467156"/>
                  </a:moveTo>
                  <a:cubicBezTo>
                    <a:pt x="0" y="361166"/>
                    <a:pt x="85921" y="275245"/>
                    <a:pt x="191911" y="275245"/>
                  </a:cubicBezTo>
                  <a:lnTo>
                    <a:pt x="939453" y="287771"/>
                  </a:lnTo>
                  <a:lnTo>
                    <a:pt x="1732176" y="0"/>
                  </a:lnTo>
                  <a:lnTo>
                    <a:pt x="1384126" y="287771"/>
                  </a:lnTo>
                  <a:lnTo>
                    <a:pt x="3941678" y="275245"/>
                  </a:lnTo>
                  <a:cubicBezTo>
                    <a:pt x="4047668" y="275245"/>
                    <a:pt x="4133589" y="361166"/>
                    <a:pt x="4133589" y="467156"/>
                  </a:cubicBezTo>
                  <a:lnTo>
                    <a:pt x="4133589" y="467152"/>
                  </a:lnTo>
                  <a:lnTo>
                    <a:pt x="4133589" y="467152"/>
                  </a:lnTo>
                  <a:lnTo>
                    <a:pt x="4133589" y="755012"/>
                  </a:lnTo>
                  <a:lnTo>
                    <a:pt x="4133589" y="1234775"/>
                  </a:lnTo>
                  <a:cubicBezTo>
                    <a:pt x="4133589" y="1340765"/>
                    <a:pt x="4047668" y="1426686"/>
                    <a:pt x="3941678" y="1426686"/>
                  </a:cubicBezTo>
                  <a:lnTo>
                    <a:pt x="1722329" y="1426686"/>
                  </a:lnTo>
                  <a:lnTo>
                    <a:pt x="688932" y="1426686"/>
                  </a:lnTo>
                  <a:lnTo>
                    <a:pt x="688932" y="1426686"/>
                  </a:lnTo>
                  <a:lnTo>
                    <a:pt x="191911" y="1426686"/>
                  </a:lnTo>
                  <a:cubicBezTo>
                    <a:pt x="85921" y="1426686"/>
                    <a:pt x="0" y="1340765"/>
                    <a:pt x="0" y="1234775"/>
                  </a:cubicBezTo>
                  <a:lnTo>
                    <a:pt x="0" y="755012"/>
                  </a:lnTo>
                  <a:lnTo>
                    <a:pt x="0" y="467152"/>
                  </a:lnTo>
                  <a:lnTo>
                    <a:pt x="0" y="467152"/>
                  </a:lnTo>
                  <a:lnTo>
                    <a:pt x="0" y="467156"/>
                  </a:lnTo>
                  <a:close/>
                </a:path>
              </a:pathLst>
            </a:cu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marL="185738" lvl="0" indent="-185738"/>
              <a:r>
                <a:rPr kumimoji="1" lang="ja-JP" altLang="en-US" sz="1300" dirty="0">
                  <a:solidFill>
                    <a:prstClr val="black"/>
                  </a:solidFill>
                  <a:latin typeface="メイリオ" panose="020B0604030504040204" pitchFamily="50" charset="-128"/>
                  <a:ea typeface="メイリオ" panose="020B0604030504040204" pitchFamily="50" charset="-128"/>
                </a:rPr>
                <a:t>　窓口に直接また</a:t>
              </a:r>
              <a:r>
                <a:rPr kumimoji="1" lang="ja-JP" altLang="en-US" sz="1300">
                  <a:solidFill>
                    <a:prstClr val="black"/>
                  </a:solidFill>
                  <a:latin typeface="メイリオ" panose="020B0604030504040204" pitchFamily="50" charset="-128"/>
                  <a:ea typeface="メイリオ" panose="020B0604030504040204" pitchFamily="50" charset="-128"/>
                </a:rPr>
                <a:t>は郵送等で</a:t>
              </a:r>
              <a:r>
                <a:rPr kumimoji="1" lang="ja-JP" altLang="en-US" sz="1300" dirty="0">
                  <a:solidFill>
                    <a:prstClr val="black"/>
                  </a:solidFill>
                  <a:latin typeface="メイリオ" panose="020B0604030504040204" pitchFamily="50" charset="-128"/>
                  <a:ea typeface="メイリオ" panose="020B0604030504040204" pitchFamily="50" charset="-128"/>
                </a:rPr>
                <a:t>ご提出ください。</a:t>
              </a:r>
              <a:endParaRPr kumimoji="1" lang="ja-JP" altLang="en-US" dirty="0"/>
            </a:p>
          </p:txBody>
        </p:sp>
      </p:grpSp>
      <p:grpSp>
        <p:nvGrpSpPr>
          <p:cNvPr id="35" name="グループ化 34"/>
          <p:cNvGrpSpPr/>
          <p:nvPr/>
        </p:nvGrpSpPr>
        <p:grpSpPr>
          <a:xfrm>
            <a:off x="87393" y="73100"/>
            <a:ext cx="6676209"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107999" y="563288"/>
            <a:ext cx="6624000" cy="396000"/>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■令和５年３月分の児童扶養手当受給者の方</a:t>
            </a:r>
            <a:r>
              <a:rPr kumimoji="1" lang="ja-JP" altLang="en-US" sz="1400" b="1" dirty="0">
                <a:solidFill>
                  <a:schemeClr val="tx1"/>
                </a:solidFill>
                <a:latin typeface="メイリオ" panose="020B0604030504040204" pitchFamily="50" charset="-128"/>
                <a:ea typeface="メイリオ" panose="020B0604030504040204" pitchFamily="50" charset="-128"/>
              </a:rPr>
              <a:t>（表面１の①に該当する方）</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343524" y="2361897"/>
            <a:ext cx="6192000" cy="1333799"/>
          </a:xfrm>
          <a:prstGeom prst="rect">
            <a:avLst/>
          </a:prstGeom>
          <a:noFill/>
          <a:ln w="19050">
            <a:solidFill>
              <a:schemeClr val="accent2"/>
            </a:solidFill>
          </a:ln>
        </p:spPr>
        <p:txBody>
          <a:bodyPr wrap="square" tIns="108000" bIns="108000" rtlCol="0">
            <a:spAutoFit/>
          </a:bodyPr>
          <a:lstStyle/>
          <a:p>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ご注意ください</a:t>
            </a:r>
            <a:r>
              <a:rPr kumimoji="1" lang="en-US" altLang="ja-JP" sz="1400" b="1" dirty="0">
                <a:latin typeface="メイリオ" panose="020B0604030504040204" pitchFamily="50" charset="-128"/>
                <a:ea typeface="メイリオ" panose="020B0604030504040204" pitchFamily="50" charset="-128"/>
              </a:rPr>
              <a:t>】</a:t>
            </a:r>
          </a:p>
          <a:p>
            <a:r>
              <a:rPr kumimoji="1" lang="en-US" altLang="ja-JP" sz="14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給付金の支給を希望しない場合は、受給拒否届出書を返送してください。</a:t>
            </a:r>
            <a:endParaRPr kumimoji="1" lang="en-US" altLang="ja-JP" sz="1400" dirty="0">
              <a:latin typeface="メイリオ" panose="020B0604030504040204" pitchFamily="50" charset="-128"/>
              <a:ea typeface="メイリオ" panose="020B0604030504040204" pitchFamily="50" charset="-128"/>
            </a:endParaRPr>
          </a:p>
          <a:p>
            <a:pPr marL="180975" indent="-180975">
              <a:spcBef>
                <a:spcPts val="300"/>
              </a:spcBef>
            </a:pP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児童扶養手当の支給に当たって指定していた口座を解約しているなど、　 給付金の支給に支障が出る恐れがある場合は、振込指定口座を変更するなどの手続きをしてください。</a:t>
            </a:r>
            <a:endParaRPr kumimoji="1" lang="en-US" altLang="ja-JP" sz="1400"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180000" y="1058062"/>
            <a:ext cx="6480000" cy="1199541"/>
          </a:xfrm>
          <a:prstGeom prst="rect">
            <a:avLst/>
          </a:prstGeom>
          <a:noFill/>
        </p:spPr>
        <p:txBody>
          <a:bodyPr wrap="square" lIns="72000" tIns="72000" rIns="72000" bIns="72000" rtlCol="0">
            <a:spAutoFit/>
          </a:bodyPr>
          <a:lstStyle/>
          <a:p>
            <a:pPr marL="180000" lvl="0" indent="-457200"/>
            <a:r>
              <a:rPr kumimoji="1" lang="ja-JP" altLang="en-US" sz="1600" dirty="0">
                <a:solidFill>
                  <a:prstClr val="black"/>
                </a:solidFill>
                <a:latin typeface="メイリオ" panose="020B0604030504040204" pitchFamily="50" charset="-128"/>
                <a:ea typeface="メイリオ" panose="020B0604030504040204" pitchFamily="50" charset="-128"/>
              </a:rPr>
              <a:t>▶ 給付金は、</a:t>
            </a:r>
            <a:r>
              <a:rPr kumimoji="1" lang="ja-JP" altLang="en-US" b="1" u="sng" dirty="0">
                <a:solidFill>
                  <a:prstClr val="black"/>
                </a:solidFill>
                <a:latin typeface="メイリオ" panose="020B0604030504040204" pitchFamily="50" charset="-128"/>
                <a:ea typeface="メイリオ" panose="020B0604030504040204" pitchFamily="50" charset="-128"/>
              </a:rPr>
              <a:t>申請不要</a:t>
            </a:r>
            <a:r>
              <a:rPr kumimoji="1" lang="ja-JP" altLang="en-US" sz="16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80000" lvl="0" indent="-457200"/>
            <a:r>
              <a:rPr kumimoji="1" lang="ja-JP" altLang="en-US" sz="1600" dirty="0">
                <a:solidFill>
                  <a:srgbClr val="FF0000"/>
                </a:solidFill>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令和５年４月分で新たに児童扶養手当受給者となった方も申請不要で受け取れます。</a:t>
            </a:r>
            <a:r>
              <a:rPr kumimoji="1" lang="ja-JP" altLang="en-US" sz="1600" dirty="0">
                <a:solidFill>
                  <a:srgbClr val="FF0000"/>
                </a:solidFill>
                <a:latin typeface="メイリオ" panose="020B0604030504040204" pitchFamily="50" charset="-128"/>
                <a:ea typeface="メイリオ" panose="020B0604030504040204" pitchFamily="50" charset="-128"/>
              </a:rPr>
              <a:t>）</a:t>
            </a:r>
            <a:endParaRPr kumimoji="1" lang="en-US" altLang="ja-JP" sz="1600" dirty="0">
              <a:solidFill>
                <a:srgbClr val="FF0000"/>
              </a:solidFill>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５月頃、</a:t>
            </a:r>
            <a:r>
              <a:rPr kumimoji="1" lang="ja-JP" altLang="en-US" sz="1600" dirty="0">
                <a:latin typeface="メイリオ" panose="020B0604030504040204" pitchFamily="50" charset="-128"/>
                <a:ea typeface="メイリオ" panose="020B0604030504040204" pitchFamily="50" charset="-128"/>
              </a:rPr>
              <a:t>児童扶養手当を支給している口座に振り込みます。</a:t>
            </a:r>
          </a:p>
        </p:txBody>
      </p:sp>
      <p:sp>
        <p:nvSpPr>
          <p:cNvPr id="8" name="テキスト ボックス 7">
            <a:extLst>
              <a:ext uri="{FF2B5EF4-FFF2-40B4-BE49-F238E27FC236}">
                <a16:creationId xmlns:a16="http://schemas.microsoft.com/office/drawing/2014/main" id="{666EA3D7-D593-67C8-BC78-BDAEE1A94A39}"/>
              </a:ext>
            </a:extLst>
          </p:cNvPr>
          <p:cNvSpPr txBox="1"/>
          <p:nvPr/>
        </p:nvSpPr>
        <p:spPr>
          <a:xfrm>
            <a:off x="7223551" y="1058062"/>
            <a:ext cx="2806700" cy="1754326"/>
          </a:xfrm>
          <a:prstGeom prst="rect">
            <a:avLst/>
          </a:prstGeom>
          <a:solidFill>
            <a:schemeClr val="accent2"/>
          </a:solidFill>
        </p:spPr>
        <p:txBody>
          <a:bodyPr wrap="square" rtlCol="0">
            <a:spAutoFit/>
          </a:bodyPr>
          <a:lstStyle/>
          <a:p>
            <a:r>
              <a:rPr kumimoji="1" lang="ja-JP" altLang="en-US" dirty="0">
                <a:solidFill>
                  <a:schemeClr val="bg1"/>
                </a:solidFill>
              </a:rPr>
              <a:t>赤字括弧の文言については、各自治体において記載有無をご判断ください。</a:t>
            </a:r>
            <a:endParaRPr kumimoji="1" lang="en-US" altLang="ja-JP" dirty="0">
              <a:solidFill>
                <a:schemeClr val="bg1"/>
              </a:solidFill>
            </a:endParaRPr>
          </a:p>
          <a:p>
            <a:r>
              <a:rPr kumimoji="1" lang="ja-JP" altLang="en-US" dirty="0">
                <a:solidFill>
                  <a:schemeClr val="bg1"/>
                </a:solidFill>
              </a:rPr>
              <a:t>ご記載される場合には、赤字括弧を外してください。</a:t>
            </a:r>
          </a:p>
        </p:txBody>
      </p:sp>
      <p:sp>
        <p:nvSpPr>
          <p:cNvPr id="31" name="テキスト ボックス 30"/>
          <p:cNvSpPr txBox="1"/>
          <p:nvPr/>
        </p:nvSpPr>
        <p:spPr>
          <a:xfrm>
            <a:off x="5462745" y="7341834"/>
            <a:ext cx="1146294"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福岡県</a:t>
            </a:r>
          </a:p>
        </p:txBody>
      </p:sp>
    </p:spTree>
    <p:extLst>
      <p:ext uri="{BB962C8B-B14F-4D97-AF65-F5344CB8AC3E}">
        <p14:creationId xmlns:p14="http://schemas.microsoft.com/office/powerpoint/2010/main" val="29077688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14D69-AE58-486C-9AA8-85940B06B69F}">
  <ds:schemaRefs>
    <ds:schemaRef ds:uri="http://schemas.microsoft.com/office/infopath/2007/PartnerControls"/>
    <ds:schemaRef ds:uri="http://purl.org/dc/elements/1.1/"/>
    <ds:schemaRef ds:uri="http://schemas.microsoft.com/office/2006/documentManagement/types"/>
    <ds:schemaRef ds:uri="683158a2-9d06-4ce6-bd6b-0794883ee101"/>
    <ds:schemaRef ds:uri="http://purl.org/dc/terms/"/>
    <ds:schemaRef ds:uri="http://schemas.openxmlformats.org/package/2006/metadata/core-properties"/>
    <ds:schemaRef ds:uri="http://purl.org/dc/dcmitype/"/>
    <ds:schemaRef ds:uri="678a2489-fa4b-4df7-931e-168db4fd1dd7"/>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46855DB-0C0A-4E52-BD0A-304F25DED5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767860-D83E-448D-81DD-2B08769BE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6584</TotalTime>
  <Words>686</Words>
  <Application>Microsoft Office PowerPoint</Application>
  <PresentationFormat>A4 210 x 297 mm</PresentationFormat>
  <Paragraphs>47</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LGPC039</cp:lastModifiedBy>
  <cp:revision>443</cp:revision>
  <cp:lastPrinted>2021-03-25T01:43:38Z</cp:lastPrinted>
  <dcterms:created xsi:type="dcterms:W3CDTF">2020-04-07T04:57:46Z</dcterms:created>
  <dcterms:modified xsi:type="dcterms:W3CDTF">2023-05-19T01:19:37Z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