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9" d="100"/>
          <a:sy n="109" d="100"/>
        </p:scale>
        <p:origin x="1842"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2022/4/25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2022/4/25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2022/4/25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2022/4/25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3433400829"/>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の母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寡婦控除</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（母を</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除く</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）が、寡婦で</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親</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smtClean="0">
                          <a:solidFill>
                            <a:srgbClr val="0070C0"/>
                          </a:solidFill>
                          <a:effectLst/>
                          <a:latin typeface="メイリオ" panose="020B0604030504040204" pitchFamily="50" charset="-128"/>
                          <a:ea typeface="メイリオ" panose="020B0604030504040204" pitchFamily="50" charset="-128"/>
                        </a:rPr>
                        <a:t>の父又は母</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以外）</a:t>
                      </a:r>
                      <a:endParaRPr lang="zh-TW"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8904</TotalTime>
  <Words>696</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村野 拓也(murano-takuya)</cp:lastModifiedBy>
  <cp:revision>803</cp:revision>
  <cp:lastPrinted>2020-06-03T00:48:21Z</cp:lastPrinted>
  <dcterms:modified xsi:type="dcterms:W3CDTF">2022-04-25T10:15:16Z</dcterms:modified>
</cp:coreProperties>
</file>